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0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159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23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21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48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22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1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9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3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4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2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4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F4A8D85-6C93-4562-B190-1D6AE2509ED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4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" TargetMode="External"/><Relationship Id="rId2" Type="http://schemas.openxmlformats.org/officeDocument/2006/relationships/hyperlink" Target="http://www.sa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When, which one, why?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864426"/>
            <a:ext cx="10363826" cy="3926773"/>
          </a:xfrm>
        </p:spPr>
        <p:txBody>
          <a:bodyPr>
            <a:normAutofit fontScale="92500" lnSpcReduction="10000"/>
          </a:bodyPr>
          <a:lstStyle/>
          <a:p>
            <a:pPr lvl="1" algn="ctr"/>
            <a:r>
              <a:rPr lang="en-US" sz="2400" dirty="0">
                <a:latin typeface="Arial Rounded MT Bold" panose="020F0704030504030204" pitchFamily="34" charset="0"/>
              </a:rPr>
              <a:t>How do I decide which test to take</a:t>
            </a:r>
            <a:r>
              <a:rPr lang="en-US" sz="2400" dirty="0" smtClean="0">
                <a:latin typeface="Arial Rounded MT Bold" panose="020F0704030504030204" pitchFamily="34" charset="0"/>
              </a:rPr>
              <a:t>?</a:t>
            </a:r>
          </a:p>
          <a:p>
            <a:pPr lvl="1" algn="ctr"/>
            <a:endParaRPr lang="en-US" sz="2400" dirty="0">
              <a:latin typeface="Arial Rounded MT Bold" panose="020F0704030504030204" pitchFamily="34" charset="0"/>
            </a:endParaRPr>
          </a:p>
          <a:p>
            <a:pPr lvl="1" algn="ctr"/>
            <a:r>
              <a:rPr lang="en-US" sz="2400" dirty="0">
                <a:latin typeface="Arial Rounded MT Bold" panose="020F0704030504030204" pitchFamily="34" charset="0"/>
              </a:rPr>
              <a:t>When should I test</a:t>
            </a:r>
            <a:r>
              <a:rPr lang="en-US" sz="2400" dirty="0" smtClean="0">
                <a:latin typeface="Arial Rounded MT Bold" panose="020F0704030504030204" pitchFamily="34" charset="0"/>
              </a:rPr>
              <a:t>?</a:t>
            </a:r>
          </a:p>
          <a:p>
            <a:pPr marL="457200" lvl="1" indent="0" algn="ctr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lvl="1" algn="ctr"/>
            <a:r>
              <a:rPr lang="en-US" sz="2400" dirty="0">
                <a:latin typeface="Arial Rounded MT Bold" panose="020F0704030504030204" pitchFamily="34" charset="0"/>
              </a:rPr>
              <a:t>How many times should I plan to take the tests?</a:t>
            </a:r>
          </a:p>
          <a:p>
            <a:pPr algn="ctr"/>
            <a:endParaRPr lang="en-US" sz="2800" dirty="0" smtClean="0">
              <a:latin typeface="Arial Rounded MT Bold" panose="020F0704030504030204" pitchFamily="34" charset="0"/>
            </a:endParaRPr>
          </a:p>
          <a:p>
            <a:r>
              <a:rPr lang="en-US" dirty="0" smtClean="0"/>
              <a:t>senior meetings start in August of senior year – important to take the tests this year so you have a score and to see if you need to improve the score for the colleges you are trying to attend.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1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61258"/>
            <a:ext cx="10364451" cy="102127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SAT vs  ACT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33526"/>
            <a:ext cx="10363826" cy="48316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Evidence based reading and </a:t>
            </a:r>
            <a:r>
              <a:rPr lang="en-US" altLang="en-US" sz="1800" dirty="0" smtClean="0"/>
              <a:t>writing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Math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1600 Score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No Penalty for guessing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2"/>
              </a:rPr>
              <a:t>www.sat.org</a:t>
            </a:r>
            <a:r>
              <a:rPr lang="en-US" altLang="en-US" sz="20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Important to include SS#</a:t>
            </a:r>
          </a:p>
          <a:p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63294" y="1533525"/>
            <a:ext cx="4196731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4 multiple choice </a:t>
            </a:r>
            <a:r>
              <a:rPr lang="en-US" kern="0" dirty="0" smtClean="0"/>
              <a:t>tests(English, Math, Reading, Science)</a:t>
            </a:r>
            <a:endParaRPr lang="en-US" kern="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Composite score/36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No penalty for guessing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Students should answer all questions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Align w/ high school curriculum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Writing Test optional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>
                <a:hlinkClick r:id="rId3"/>
              </a:rPr>
              <a:t>www.act.org</a:t>
            </a:r>
            <a:r>
              <a:rPr lang="en-US" kern="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5550" y="5280025"/>
            <a:ext cx="7010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/>
              <a:t>Both have testing securities:  </a:t>
            </a:r>
          </a:p>
          <a:p>
            <a:pPr algn="ctr" eaLnBrk="1" hangingPunct="1">
              <a:defRPr/>
            </a:pPr>
            <a:r>
              <a:rPr lang="en-US" dirty="0"/>
              <a:t>Upload </a:t>
            </a:r>
            <a:r>
              <a:rPr lang="en-US" dirty="0" smtClean="0"/>
              <a:t>photo </a:t>
            </a:r>
            <a:endParaRPr lang="en-US" dirty="0"/>
          </a:p>
          <a:p>
            <a:pPr algn="ctr" eaLnBrk="1" hangingPunct="1">
              <a:defRPr/>
            </a:pPr>
            <a:r>
              <a:rPr lang="en-US" dirty="0"/>
              <a:t>No ticket, No ID, No admission!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4648201"/>
            <a:ext cx="7734300" cy="479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2800" kern="0" dirty="0">
                <a:solidFill>
                  <a:schemeClr val="tx1"/>
                </a:solidFill>
              </a:rPr>
              <a:t>School Code   </a:t>
            </a:r>
            <a:r>
              <a:rPr lang="en-US" sz="2800" b="1" kern="0" dirty="0">
                <a:solidFill>
                  <a:srgbClr val="C00000"/>
                </a:solidFill>
              </a:rPr>
              <a:t>WHS </a:t>
            </a:r>
            <a:r>
              <a:rPr lang="en-US" sz="2800" b="1" kern="0" dirty="0">
                <a:solidFill>
                  <a:schemeClr val="accent6">
                    <a:lumMod val="75000"/>
                  </a:schemeClr>
                </a:solidFill>
              </a:rPr>
              <a:t>111279     </a:t>
            </a:r>
            <a:endParaRPr lang="en-US" sz="2800" b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Practice…practice…practice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Khan academy</a:t>
            </a:r>
          </a:p>
          <a:p>
            <a:r>
              <a:rPr lang="en-US" dirty="0" smtClean="0"/>
              <a:t>Collegeboard.org(sat.org)</a:t>
            </a:r>
          </a:p>
          <a:p>
            <a:r>
              <a:rPr lang="en-US" dirty="0" smtClean="0"/>
              <a:t>Testpreppreview.com</a:t>
            </a:r>
          </a:p>
          <a:p>
            <a:r>
              <a:rPr lang="en-US" dirty="0" smtClean="0"/>
              <a:t>Princetonreview.com</a:t>
            </a:r>
          </a:p>
          <a:p>
            <a:r>
              <a:rPr lang="en-US" dirty="0" smtClean="0"/>
              <a:t>Testpreppractice.net</a:t>
            </a:r>
          </a:p>
          <a:p>
            <a:r>
              <a:rPr lang="en-US" dirty="0" smtClean="0"/>
              <a:t>Varsitytutors.com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3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Dates &amp; Registration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61882"/>
            <a:ext cx="10363826" cy="42134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dirty="0" smtClean="0">
                <a:latin typeface="Bernard MT Condensed" panose="02050806060905020404" pitchFamily="18" charset="0"/>
              </a:rPr>
              <a:t> </a:t>
            </a:r>
            <a:r>
              <a:rPr lang="en-US" sz="3200" dirty="0" smtClean="0">
                <a:latin typeface="Bernard MT Condensed" panose="02050806060905020404" pitchFamily="18" charset="0"/>
              </a:rPr>
              <a:t>SAT  </a:t>
            </a:r>
            <a:r>
              <a:rPr lang="en-US" dirty="0" smtClean="0">
                <a:latin typeface="Bernard MT Condensed" panose="02050806060905020404" pitchFamily="18" charset="0"/>
              </a:rPr>
              <a:t>                                                                      </a:t>
            </a:r>
            <a:r>
              <a:rPr lang="en-US" sz="3200" dirty="0" smtClean="0">
                <a:latin typeface="Bernard MT Condensed" panose="02050806060905020404" pitchFamily="18" charset="0"/>
              </a:rPr>
              <a:t>ACT</a:t>
            </a:r>
          </a:p>
          <a:p>
            <a:pPr marL="0" indent="0">
              <a:buNone/>
            </a:pPr>
            <a:r>
              <a:rPr lang="en-US" b="1" dirty="0" smtClean="0"/>
              <a:t>*December 4</a:t>
            </a:r>
            <a:r>
              <a:rPr lang="en-US" b="1" baseline="30000" dirty="0" smtClean="0"/>
              <a:t>th </a:t>
            </a:r>
            <a:r>
              <a:rPr lang="en-US" sz="1400" dirty="0" smtClean="0"/>
              <a:t>(Nov.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                                                           *</a:t>
            </a:r>
            <a:r>
              <a:rPr lang="en-US" b="1" dirty="0" smtClean="0"/>
              <a:t>December 11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sz="1400" dirty="0" smtClean="0"/>
              <a:t>(Nov. 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*March 12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sz="1400" dirty="0" smtClean="0"/>
              <a:t>(Feb.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                                                              *</a:t>
            </a:r>
            <a:r>
              <a:rPr lang="en-US" b="1" dirty="0" smtClean="0"/>
              <a:t>February 12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sz="1400" dirty="0" smtClean="0"/>
              <a:t>(Jan.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May 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sz="1400" dirty="0" smtClean="0"/>
              <a:t>(April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                                                                        </a:t>
            </a:r>
            <a:r>
              <a:rPr lang="en-US" b="1" dirty="0" err="1" smtClean="0"/>
              <a:t>april</a:t>
            </a:r>
            <a:r>
              <a:rPr lang="en-US" b="1" dirty="0" smtClean="0"/>
              <a:t> 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sz="1400" dirty="0" smtClean="0"/>
              <a:t>(Feb. 25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June 4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sz="1400" dirty="0" smtClean="0"/>
              <a:t>(May 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                                                                         </a:t>
            </a:r>
            <a:r>
              <a:rPr lang="en-US" b="1" dirty="0" err="1" smtClean="0"/>
              <a:t>june</a:t>
            </a:r>
            <a:r>
              <a:rPr lang="en-US" b="1" dirty="0" smtClean="0"/>
              <a:t> 11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sz="1400" dirty="0" smtClean="0"/>
              <a:t>(May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                                                       </a:t>
            </a:r>
            <a:r>
              <a:rPr lang="en-US" b="1" dirty="0" smtClean="0"/>
              <a:t>July 16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sz="1400" dirty="0" smtClean="0"/>
              <a:t>( </a:t>
            </a:r>
            <a:r>
              <a:rPr lang="en-US" sz="1400" dirty="0" err="1" smtClean="0"/>
              <a:t>june</a:t>
            </a:r>
            <a:r>
              <a:rPr lang="en-US" sz="1400" dirty="0" smtClean="0"/>
              <a:t> 17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</a:t>
            </a:r>
          </a:p>
          <a:p>
            <a:pPr marL="0" indent="0" algn="ctr">
              <a:buNone/>
            </a:pPr>
            <a:endParaRPr lang="en-US" sz="12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1200" dirty="0" smtClean="0">
                <a:solidFill>
                  <a:srgbClr val="0070C0"/>
                </a:solidFill>
              </a:rPr>
              <a:t>* These are the last test options for dual enrollment for the 22-23 school year. Required for Clayton state university.</a:t>
            </a:r>
            <a:endParaRPr lang="en-US" sz="1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078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apps….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69026" y="2363255"/>
            <a:ext cx="1981200" cy="192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850" y="2288974"/>
            <a:ext cx="2375836" cy="2072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0226" y="4435865"/>
            <a:ext cx="2143125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8624" y="4482724"/>
            <a:ext cx="2114550" cy="1858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0153" y="2288974"/>
            <a:ext cx="2042494" cy="18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8856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230</TotalTime>
  <Words>251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Bernard MT Condensed</vt:lpstr>
      <vt:lpstr>Tw Cen MT</vt:lpstr>
      <vt:lpstr>Wingdings</vt:lpstr>
      <vt:lpstr>Droplet</vt:lpstr>
      <vt:lpstr>When, which one, why?</vt:lpstr>
      <vt:lpstr>SAT vs  ACT</vt:lpstr>
      <vt:lpstr>Practice…practice…practice</vt:lpstr>
      <vt:lpstr>Test Dates &amp; Registration Deadlines</vt:lpstr>
      <vt:lpstr>Download apps….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10</cp:revision>
  <dcterms:created xsi:type="dcterms:W3CDTF">2021-10-13T15:18:27Z</dcterms:created>
  <dcterms:modified xsi:type="dcterms:W3CDTF">2021-11-10T16:39:56Z</dcterms:modified>
</cp:coreProperties>
</file>